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57255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шығыстан соғады, 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10-12, 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Күн ашық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653750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5420515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17688</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4287</cp:revision>
  <cp:lastPrinted>2021-07-01T07:38:07Z</cp:lastPrinted>
  <dcterms:created xsi:type="dcterms:W3CDTF">2018-03-27T06:03:00Z</dcterms:created>
  <dcterms:modified xsi:type="dcterms:W3CDTF">2026-05-13T08:03:04Z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